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Понятие исковой давности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иск оставлен судом без рассмотрения, то начавшееся до предъявления иска течение срока исковой давности продолжается в общем порядке.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судом оставлен без рассмотрения иск, предъявленный в уголовном деле, то начавшееся до предъявления иска течение срока исковой давности приостанавливается до вступления в законную силу приговора, которым иск оставлен без рассмотрения; время, в течение которого давность была приостановлена, не засчитывается в срок исковой давности. При этом если остающаяся часть срока менее шести месяцев, она удлиняется до шести месяцев.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исключительных случаях, когда суд признает уважительной причину пропуска срока исковой давности по обстоятельствам, связанным с личностью истца (тяжелая болезнь, беспомощное состояние, неграмотность и т.п.), нарушенное право гражданина подлежит защите. Причины пропуска срока исковой давности могут признаваться уважительными, если они имели место в последние шесть месяцев срока давности, а если этот срок равен шести месяцам или менее шести месяцев — в течение срока давности.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Должник или иное обязанное лицо, исполнившее обязанность по истечении срока исковой давности, не вправе требовать исполненное обратно, хотя бы в момент исполнения указанное лицо и не знало об истечении давности.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истечением срока исковой давности по главному требованию истекает срок исковой давности и по дополнительным требованиям (неустойка, залог, поручительство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Исковая давность не распространяется на: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требования о защите личных неимущественных прав и других нематериальных благ, кроме случаев, предусмотренных законом;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требования вкладчиков к банку о выдаче вкладов;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требования о возмещении вреда, причиненного жизни или здоровью гражданина. Однако требования, предъявленные по истечении трех лет с момента возникновения права на возмещение такого вреда, удовлетворяются за прошлое время не более чем за три года, предшествовавшие предъявлению иска;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требования собственника или иного владельца об устранении всяких нарушений его права, хотя бы эти нарушения не были соединены с лишением владения;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— другие требования в случаях, установленных законом.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Исковой давностью признается срок для защиты права по иску лица, право которого нарушено.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Исковая давность - это период времени, в течение которого лицо может рассчитывать на гарантированною защиту своих нарушенных прав посредством вынесения судом положительного для него постановления по заявленному иску.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различать два понятия иска: иск в материальном и иск в процессуальном смыслах.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принудительного осуществления нарушенного субъективного гражданского права называется правом на иск в материальном смысле. Это право связано со сроками исковой давности, с истечением которых утрачивается возможность принудительного осуществления субъективного права.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обратиться в суд за защитой нарушенного субъективного права или охраняемого законом интереса называется правом на иск в процессуальном смысле. На это право исковая давность не распространяется, и подача искового заявления в указанные сроки никакими сроками не ограничена.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Отсутствие права на иск в материальном смысле может явиться основанием для отказа в удовлетворении исковых требований, но не для отказа в принятии искового заявления. Требование о защите нарушенного права принимается к рассмотрению судом, арбитражем или третейским судом независимо от срока исковой давности.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Общий срок исковой давности устанавливается в три года.</a:t>
            </a:r>
          </a:p>
          <a:p>
            <a:pPr>
              <a:buNone/>
            </a:pPr>
            <a:r>
              <a:rPr lang="ru-RU" dirty="0" smtClean="0"/>
              <a:t>Для отдельных видов требований законом могут устанавливаться специальные сроки исковой давности, сокращенные или более длительные по сравнению с общим сроком.</a:t>
            </a:r>
          </a:p>
          <a:p>
            <a:pPr>
              <a:buNone/>
            </a:pPr>
            <a:r>
              <a:rPr lang="ru-RU" dirty="0" smtClean="0"/>
              <a:t>Сроки исковой давности и порядок их исчисления не могут быть изменены соглашением сторон.</a:t>
            </a:r>
          </a:p>
          <a:p>
            <a:pPr>
              <a:buNone/>
            </a:pPr>
            <a:r>
              <a:rPr lang="ru-RU" dirty="0" smtClean="0"/>
              <a:t>Требование о защите нарушенного права принимается к рассмотрению судом независимо от истечения срока исковой давности.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Исковая давность применяется судом только по заявлению стороны в споре, сделанному до вынесения судом решения.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Истечение срока исковой давности, о применении которой заявлено стороной в споре, является основанием к вынесению судом решения об отказе в иске.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Течение срока исковой давности начинается со дня, когда лицо узнало или должно было узнать о нарушении своего права. По обязательствам с определенным сроком исполнения течение исковой давности начинается по окончании срока исполнения.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обязательствам, срок исполнения которых не определен либо определен моментом востребования, течение исковой давности начинается с момента, когда у кредитора возникает право предъявить требование об исполнении обязательства, а если должнику предоставляется льготный срок для исполнения такого требования, исчисление исковой давности начинается по окончании указанного срока. По регрессным обязательствам течение исковой давности начинается с момента исполнения основного обязательства.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Перемена лиц в обязательстве не влечет изменения срока исковой давности и порядка его исчисления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Течение срока исковой давности приостанавливается:</a:t>
            </a:r>
          </a:p>
          <a:p>
            <a:pPr>
              <a:buNone/>
            </a:pPr>
            <a:r>
              <a:rPr lang="ru-RU" dirty="0" smtClean="0"/>
              <a:t>1) если предъявлению иска препятствовало чрезвычайное и непредотвратимое при данных условиях обстоятельство (непреодолимая сила);</a:t>
            </a:r>
          </a:p>
          <a:p>
            <a:pPr>
              <a:buNone/>
            </a:pPr>
            <a:r>
              <a:rPr lang="ru-RU" dirty="0" smtClean="0"/>
              <a:t>2) если истец или ответчик находится в составе Вооруженных Сил, переведенных на военное положение;</a:t>
            </a:r>
          </a:p>
          <a:p>
            <a:pPr>
              <a:buNone/>
            </a:pPr>
            <a:r>
              <a:rPr lang="ru-RU" dirty="0" smtClean="0"/>
              <a:t>3) в силу установленной на основании закона Правительством Российской Федерации отсрочки исполнения обязательств (мораторий);</a:t>
            </a:r>
          </a:p>
          <a:p>
            <a:pPr>
              <a:buNone/>
            </a:pPr>
            <a:r>
              <a:rPr lang="ru-RU" dirty="0" smtClean="0"/>
              <a:t>4) в силу приостановления действия закона или иного правового акта, регулирующего соответствующее отношение.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срока исковой давности приостанавливается при условии, если указанные обстоятельства возникли или продолжали существовать в последние шесть месяцев срока давности, а если этот срок равен шести месяцам или менее шести месяцев — в течение срока давности.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дня прекращения обстоятельства, послужившего основанием приостановления давности, течение ее срока продолжается. Остающаяся часть срока удлиняется до шести месяцев, а если срок исковой давности равен шести месяцам или менее шести месяцев — до срока давности.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срока исковой давности прерывается предъявлением иска в установленном порядке, а также совершением обязанным лицом действий, свидетельствующих о признании долга. После перерыва течение срока исковой давности начинается заново; время, истекшее до перерыва, не засчитывается в новый срок.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882</Words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Понятие исковой давности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и исковая давность ( гл. 11-12 ГК РФ)</dc:title>
  <dc:creator>Жанна</dc:creator>
  <cp:lastModifiedBy>User</cp:lastModifiedBy>
  <cp:revision>8</cp:revision>
  <dcterms:created xsi:type="dcterms:W3CDTF">2015-04-30T08:35:13Z</dcterms:created>
  <dcterms:modified xsi:type="dcterms:W3CDTF">2021-11-04T15:06:07Z</dcterms:modified>
</cp:coreProperties>
</file>